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image" Target="../media/image1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image" Target="../media/image20.png"/><Relationship Id="rId11" Type="http://schemas.openxmlformats.org/officeDocument/2006/relationships/image" Target="../media/image21.png"/><Relationship Id="rId12" Type="http://schemas.openxmlformats.org/officeDocument/2006/relationships/image" Target="../media/image22.png"/><Relationship Id="rId13" Type="http://schemas.openxmlformats.org/officeDocument/2006/relationships/image" Target="../media/image23.png"/><Relationship Id="rId14" Type="http://schemas.openxmlformats.org/officeDocument/2006/relationships/image" Target="../media/image24.png"/><Relationship Id="rId15" Type="http://schemas.openxmlformats.org/officeDocument/2006/relationships/image" Target="../media/image25.png"/><Relationship Id="rId16" Type="http://schemas.openxmlformats.org/officeDocument/2006/relationships/image" Target="../media/image26.png"/><Relationship Id="rId17" Type="http://schemas.openxmlformats.org/officeDocument/2006/relationships/image" Target="../media/image27.png"/><Relationship Id="rId18" Type="http://schemas.openxmlformats.org/officeDocument/2006/relationships/image" Target="../media/image28.png"/><Relationship Id="rId19" Type="http://schemas.openxmlformats.org/officeDocument/2006/relationships/image" Target="../media/image29.png"/><Relationship Id="rId20" Type="http://schemas.openxmlformats.org/officeDocument/2006/relationships/image" Target="../media/image3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7" Type="http://schemas.openxmlformats.org/officeDocument/2006/relationships/image" Target="../media/image36.png"/><Relationship Id="rId8" Type="http://schemas.openxmlformats.org/officeDocument/2006/relationships/image" Target="../media/image37.png"/><Relationship Id="rId9" Type="http://schemas.openxmlformats.org/officeDocument/2006/relationships/image" Target="../media/image38.png"/><Relationship Id="rId10" Type="http://schemas.openxmlformats.org/officeDocument/2006/relationships/image" Target="../media/image39.png"/><Relationship Id="rId11" Type="http://schemas.openxmlformats.org/officeDocument/2006/relationships/image" Target="../media/image4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7" Type="http://schemas.openxmlformats.org/officeDocument/2006/relationships/image" Target="../media/image46.png"/><Relationship Id="rId8" Type="http://schemas.openxmlformats.org/officeDocument/2006/relationships/image" Target="../media/image47.png"/><Relationship Id="rId9" Type="http://schemas.openxmlformats.org/officeDocument/2006/relationships/image" Target="../media/image48.png"/><Relationship Id="rId10" Type="http://schemas.openxmlformats.org/officeDocument/2006/relationships/image" Target="../media/image49.png"/><Relationship Id="rId11" Type="http://schemas.openxmlformats.org/officeDocument/2006/relationships/image" Target="../media/image50.png"/><Relationship Id="rId12" Type="http://schemas.openxmlformats.org/officeDocument/2006/relationships/image" Target="../media/image51.png"/><Relationship Id="rId13" Type="http://schemas.openxmlformats.org/officeDocument/2006/relationships/image" Target="../media/image52.png"/><Relationship Id="rId14" Type="http://schemas.openxmlformats.org/officeDocument/2006/relationships/image" Target="../media/image53.png"/><Relationship Id="rId15" Type="http://schemas.openxmlformats.org/officeDocument/2006/relationships/image" Target="../media/image54.png"/><Relationship Id="rId16" Type="http://schemas.openxmlformats.org/officeDocument/2006/relationships/image" Target="../media/image55.png"/><Relationship Id="rId17" Type="http://schemas.openxmlformats.org/officeDocument/2006/relationships/image" Target="../media/image56.png"/><Relationship Id="rId18" Type="http://schemas.openxmlformats.org/officeDocument/2006/relationships/image" Target="../media/image57.png"/><Relationship Id="rId19" Type="http://schemas.openxmlformats.org/officeDocument/2006/relationships/image" Target="../media/image58.png"/><Relationship Id="rId20" Type="http://schemas.openxmlformats.org/officeDocument/2006/relationships/image" Target="../media/image59.png"/><Relationship Id="rId21" Type="http://schemas.openxmlformats.org/officeDocument/2006/relationships/image" Target="../media/image6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1.png"/><Relationship Id="rId3" Type="http://schemas.openxmlformats.org/officeDocument/2006/relationships/image" Target="../media/image62.png"/><Relationship Id="rId4" Type="http://schemas.openxmlformats.org/officeDocument/2006/relationships/image" Target="../media/image63.png"/><Relationship Id="rId5" Type="http://schemas.openxmlformats.org/officeDocument/2006/relationships/image" Target="../media/image64.png"/><Relationship Id="rId6" Type="http://schemas.openxmlformats.org/officeDocument/2006/relationships/image" Target="../media/image65.png"/><Relationship Id="rId7" Type="http://schemas.openxmlformats.org/officeDocument/2006/relationships/image" Target="../media/image66.png"/><Relationship Id="rId8" Type="http://schemas.openxmlformats.org/officeDocument/2006/relationships/image" Target="../media/image67.png"/><Relationship Id="rId9" Type="http://schemas.openxmlformats.org/officeDocument/2006/relationships/image" Target="../media/image68.png"/><Relationship Id="rId10" Type="http://schemas.openxmlformats.org/officeDocument/2006/relationships/image" Target="../media/image69.png"/><Relationship Id="rId11" Type="http://schemas.openxmlformats.org/officeDocument/2006/relationships/image" Target="../media/image70.png"/><Relationship Id="rId12" Type="http://schemas.openxmlformats.org/officeDocument/2006/relationships/image" Target="../media/image71.png"/><Relationship Id="rId13" Type="http://schemas.openxmlformats.org/officeDocument/2006/relationships/image" Target="../media/image72.png"/><Relationship Id="rId14" Type="http://schemas.openxmlformats.org/officeDocument/2006/relationships/image" Target="../media/image73.png"/><Relationship Id="rId15" Type="http://schemas.openxmlformats.org/officeDocument/2006/relationships/image" Target="../media/image74.png"/><Relationship Id="rId16" Type="http://schemas.openxmlformats.org/officeDocument/2006/relationships/image" Target="../media/image75.png"/><Relationship Id="rId17" Type="http://schemas.openxmlformats.org/officeDocument/2006/relationships/image" Target="../media/image76.png"/><Relationship Id="rId18" Type="http://schemas.openxmlformats.org/officeDocument/2006/relationships/image" Target="../media/image77.png"/><Relationship Id="rId19" Type="http://schemas.openxmlformats.org/officeDocument/2006/relationships/image" Target="../media/image78.png"/><Relationship Id="rId20" Type="http://schemas.openxmlformats.org/officeDocument/2006/relationships/image" Target="../media/image79.png"/><Relationship Id="rId21" Type="http://schemas.openxmlformats.org/officeDocument/2006/relationships/image" Target="../media/image80.png"/><Relationship Id="rId22" Type="http://schemas.openxmlformats.org/officeDocument/2006/relationships/image" Target="../media/image8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2.png"/><Relationship Id="rId3" Type="http://schemas.openxmlformats.org/officeDocument/2006/relationships/image" Target="../media/image83.png"/><Relationship Id="rId4" Type="http://schemas.openxmlformats.org/officeDocument/2006/relationships/image" Target="../media/image84.png"/><Relationship Id="rId5" Type="http://schemas.openxmlformats.org/officeDocument/2006/relationships/image" Target="../media/image85.png"/><Relationship Id="rId6" Type="http://schemas.openxmlformats.org/officeDocument/2006/relationships/image" Target="../media/image86.png"/><Relationship Id="rId7" Type="http://schemas.openxmlformats.org/officeDocument/2006/relationships/image" Target="../media/image87.png"/><Relationship Id="rId8" Type="http://schemas.openxmlformats.org/officeDocument/2006/relationships/image" Target="../media/image88.png"/><Relationship Id="rId9" Type="http://schemas.openxmlformats.org/officeDocument/2006/relationships/image" Target="../media/image89.png"/><Relationship Id="rId10" Type="http://schemas.openxmlformats.org/officeDocument/2006/relationships/image" Target="../media/image90.png"/><Relationship Id="rId11" Type="http://schemas.openxmlformats.org/officeDocument/2006/relationships/image" Target="../media/image91.png"/><Relationship Id="rId12" Type="http://schemas.openxmlformats.org/officeDocument/2006/relationships/image" Target="../media/image92.png"/><Relationship Id="rId13" Type="http://schemas.openxmlformats.org/officeDocument/2006/relationships/image" Target="../media/image93.png"/><Relationship Id="rId14" Type="http://schemas.openxmlformats.org/officeDocument/2006/relationships/image" Target="../media/image94.png"/><Relationship Id="rId15" Type="http://schemas.openxmlformats.org/officeDocument/2006/relationships/image" Target="../media/image9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6.png"/><Relationship Id="rId3" Type="http://schemas.openxmlformats.org/officeDocument/2006/relationships/image" Target="../media/image97.png"/><Relationship Id="rId4" Type="http://schemas.openxmlformats.org/officeDocument/2006/relationships/image" Target="../media/image98.png"/><Relationship Id="rId5" Type="http://schemas.openxmlformats.org/officeDocument/2006/relationships/image" Target="../media/image99.png"/><Relationship Id="rId6" Type="http://schemas.openxmlformats.org/officeDocument/2006/relationships/image" Target="../media/image100.png"/><Relationship Id="rId7" Type="http://schemas.openxmlformats.org/officeDocument/2006/relationships/image" Target="../media/image101.png"/><Relationship Id="rId8" Type="http://schemas.openxmlformats.org/officeDocument/2006/relationships/image" Target="../media/image102.png"/><Relationship Id="rId9" Type="http://schemas.openxmlformats.org/officeDocument/2006/relationships/image" Target="../media/image103.png"/><Relationship Id="rId10" Type="http://schemas.openxmlformats.org/officeDocument/2006/relationships/image" Target="../media/image10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5.png"/><Relationship Id="rId3" Type="http://schemas.openxmlformats.org/officeDocument/2006/relationships/image" Target="../media/image106.png"/><Relationship Id="rId4" Type="http://schemas.openxmlformats.org/officeDocument/2006/relationships/image" Target="../media/image107.png"/><Relationship Id="rId5" Type="http://schemas.openxmlformats.org/officeDocument/2006/relationships/image" Target="../media/image108.png"/><Relationship Id="rId6" Type="http://schemas.openxmlformats.org/officeDocument/2006/relationships/image" Target="../media/image109.png"/><Relationship Id="rId7" Type="http://schemas.openxmlformats.org/officeDocument/2006/relationships/image" Target="../media/image110.png"/><Relationship Id="rId8" Type="http://schemas.openxmlformats.org/officeDocument/2006/relationships/image" Target="../media/image111.png"/><Relationship Id="rId9" Type="http://schemas.openxmlformats.org/officeDocument/2006/relationships/image" Target="../media/image112.png"/><Relationship Id="rId10" Type="http://schemas.openxmlformats.org/officeDocument/2006/relationships/image" Target="../media/image113.png"/><Relationship Id="rId11" Type="http://schemas.openxmlformats.org/officeDocument/2006/relationships/image" Target="../media/image11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474" y="6117819"/>
            <a:ext cx="1468276" cy="1504530"/>
          </a:xfrm>
          <a:prstGeom prst="rect">
            <a:avLst/>
          </a:prstGeom>
        </p:spPr>
      </p:pic>
      <p:pic>
        <p:nvPicPr>
          <p:cNvPr id="6" name="Picture 5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62" y="607250"/>
            <a:ext cx="5474315" cy="1359515"/>
          </a:xfrm>
          <a:prstGeom prst="rect">
            <a:avLst/>
          </a:prstGeom>
        </p:spPr>
      </p:pic>
      <p:pic>
        <p:nvPicPr>
          <p:cNvPr id="7" name="Picture 6" descr="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42" y="4033229"/>
            <a:ext cx="2755284" cy="561933"/>
          </a:xfrm>
          <a:prstGeom prst="rect">
            <a:avLst/>
          </a:prstGeom>
        </p:spPr>
      </p:pic>
      <p:pic>
        <p:nvPicPr>
          <p:cNvPr id="8" name="Picture 7" descr="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6765" y="6154073"/>
            <a:ext cx="5347427" cy="543806"/>
          </a:xfrm>
          <a:prstGeom prst="rect">
            <a:avLst/>
          </a:prstGeom>
        </p:spPr>
      </p:pic>
      <p:pic>
        <p:nvPicPr>
          <p:cNvPr id="9" name="Picture 8" descr="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93653" y="6806640"/>
            <a:ext cx="2682777" cy="362537"/>
          </a:xfrm>
          <a:prstGeom prst="rect">
            <a:avLst/>
          </a:prstGeom>
        </p:spPr>
      </p:pic>
      <p:pic>
        <p:nvPicPr>
          <p:cNvPr id="10" name="Picture 9" descr="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2714" y="2238668"/>
            <a:ext cx="3861023" cy="1051358"/>
          </a:xfrm>
          <a:prstGeom prst="rect">
            <a:avLst/>
          </a:prstGeom>
        </p:spPr>
      </p:pic>
      <p:pic>
        <p:nvPicPr>
          <p:cNvPr id="11" name="Picture 10" descr="7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44707" y="734138"/>
            <a:ext cx="1341388" cy="1069485"/>
          </a:xfrm>
          <a:prstGeom prst="rect">
            <a:avLst/>
          </a:prstGeom>
        </p:spPr>
      </p:pic>
      <p:pic>
        <p:nvPicPr>
          <p:cNvPr id="12" name="Picture 11" descr="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75521" y="824772"/>
            <a:ext cx="3951658" cy="1087612"/>
          </a:xfrm>
          <a:prstGeom prst="rect">
            <a:avLst/>
          </a:prstGeom>
        </p:spPr>
      </p:pic>
      <p:pic>
        <p:nvPicPr>
          <p:cNvPr id="13" name="Picture 12" descr="9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65851" y="5102714"/>
            <a:ext cx="525679" cy="416918"/>
          </a:xfrm>
          <a:prstGeom prst="rect">
            <a:avLst/>
          </a:prstGeom>
        </p:spPr>
      </p:pic>
      <p:pic>
        <p:nvPicPr>
          <p:cNvPr id="14" name="Picture 13" descr="10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356485" y="3580057"/>
            <a:ext cx="2338366" cy="670694"/>
          </a:xfrm>
          <a:prstGeom prst="rect">
            <a:avLst/>
          </a:prstGeom>
        </p:spPr>
      </p:pic>
      <p:pic>
        <p:nvPicPr>
          <p:cNvPr id="15" name="Picture 14" descr="11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555881" y="4287005"/>
            <a:ext cx="2574015" cy="34078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80" y="2148034"/>
            <a:ext cx="416918" cy="199395"/>
          </a:xfrm>
          <a:prstGeom prst="rect">
            <a:avLst/>
          </a:prstGeom>
        </p:spPr>
      </p:pic>
      <p:pic>
        <p:nvPicPr>
          <p:cNvPr id="6" name="Picture 5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280" y="3271900"/>
            <a:ext cx="416918" cy="199395"/>
          </a:xfrm>
          <a:prstGeom prst="rect">
            <a:avLst/>
          </a:prstGeom>
        </p:spPr>
      </p:pic>
      <p:pic>
        <p:nvPicPr>
          <p:cNvPr id="7" name="Picture 6" descr="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280" y="5084587"/>
            <a:ext cx="398791" cy="199395"/>
          </a:xfrm>
          <a:prstGeom prst="rect">
            <a:avLst/>
          </a:prstGeom>
        </p:spPr>
      </p:pic>
      <p:pic>
        <p:nvPicPr>
          <p:cNvPr id="8" name="Picture 7" descr="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660" y="516615"/>
            <a:ext cx="5546822" cy="833836"/>
          </a:xfrm>
          <a:prstGeom prst="rect">
            <a:avLst/>
          </a:prstGeom>
        </p:spPr>
      </p:pic>
      <p:pic>
        <p:nvPicPr>
          <p:cNvPr id="9" name="Picture 8" descr="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8578" y="2075526"/>
            <a:ext cx="6706942" cy="453171"/>
          </a:xfrm>
          <a:prstGeom prst="rect">
            <a:avLst/>
          </a:prstGeom>
        </p:spPr>
      </p:pic>
      <p:pic>
        <p:nvPicPr>
          <p:cNvPr id="10" name="Picture 9" descr="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2959" y="3181266"/>
            <a:ext cx="4495464" cy="326283"/>
          </a:xfrm>
          <a:prstGeom prst="rect">
            <a:avLst/>
          </a:prstGeom>
        </p:spPr>
      </p:pic>
      <p:pic>
        <p:nvPicPr>
          <p:cNvPr id="11" name="Picture 10" descr="7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1086" y="5048333"/>
            <a:ext cx="2066463" cy="725074"/>
          </a:xfrm>
          <a:prstGeom prst="rect">
            <a:avLst/>
          </a:prstGeom>
        </p:spPr>
      </p:pic>
      <p:pic>
        <p:nvPicPr>
          <p:cNvPr id="12" name="Picture 11" descr="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31116" y="2456191"/>
            <a:ext cx="3625374" cy="453171"/>
          </a:xfrm>
          <a:prstGeom prst="rect">
            <a:avLst/>
          </a:prstGeom>
        </p:spPr>
      </p:pic>
      <p:pic>
        <p:nvPicPr>
          <p:cNvPr id="13" name="Picture 12" descr="9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67370" y="3833833"/>
            <a:ext cx="670694" cy="235649"/>
          </a:xfrm>
          <a:prstGeom prst="rect">
            <a:avLst/>
          </a:prstGeom>
        </p:spPr>
      </p:pic>
      <p:pic>
        <p:nvPicPr>
          <p:cNvPr id="14" name="Picture 13" descr="10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38064" y="5882170"/>
            <a:ext cx="4567971" cy="471298"/>
          </a:xfrm>
          <a:prstGeom prst="rect">
            <a:avLst/>
          </a:prstGeom>
        </p:spPr>
      </p:pic>
      <p:pic>
        <p:nvPicPr>
          <p:cNvPr id="15" name="Picture 14" descr="11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56191" y="4141990"/>
            <a:ext cx="3534740" cy="489425"/>
          </a:xfrm>
          <a:prstGeom prst="rect">
            <a:avLst/>
          </a:prstGeom>
        </p:spPr>
      </p:pic>
      <p:pic>
        <p:nvPicPr>
          <p:cNvPr id="16" name="Picture 15" descr="12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74318" y="3815706"/>
            <a:ext cx="1812687" cy="398791"/>
          </a:xfrm>
          <a:prstGeom prst="rect">
            <a:avLst/>
          </a:prstGeom>
        </p:spPr>
      </p:pic>
      <p:pic>
        <p:nvPicPr>
          <p:cNvPr id="17" name="Picture 16" descr="13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25676" y="4921445"/>
            <a:ext cx="5311173" cy="525679"/>
          </a:xfrm>
          <a:prstGeom prst="rect">
            <a:avLst/>
          </a:prstGeom>
        </p:spPr>
      </p:pic>
      <p:pic>
        <p:nvPicPr>
          <p:cNvPr id="18" name="Picture 17" descr="14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598184" y="5410871"/>
            <a:ext cx="4658606" cy="398791"/>
          </a:xfrm>
          <a:prstGeom prst="rect">
            <a:avLst/>
          </a:prstGeom>
        </p:spPr>
      </p:pic>
      <p:pic>
        <p:nvPicPr>
          <p:cNvPr id="19" name="Picture 18" descr="15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305132" y="3706945"/>
            <a:ext cx="3770389" cy="471298"/>
          </a:xfrm>
          <a:prstGeom prst="rect">
            <a:avLst/>
          </a:prstGeom>
        </p:spPr>
      </p:pic>
      <p:pic>
        <p:nvPicPr>
          <p:cNvPr id="20" name="Picture 19" descr="16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936550" y="3163139"/>
            <a:ext cx="1830814" cy="471298"/>
          </a:xfrm>
          <a:prstGeom prst="rect">
            <a:avLst/>
          </a:prstGeom>
        </p:spPr>
      </p:pic>
      <p:pic>
        <p:nvPicPr>
          <p:cNvPr id="21" name="Picture 20" descr="17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012074" y="2764348"/>
            <a:ext cx="2954680" cy="4966762"/>
          </a:xfrm>
          <a:prstGeom prst="rect">
            <a:avLst/>
          </a:prstGeom>
        </p:spPr>
      </p:pic>
      <p:pic>
        <p:nvPicPr>
          <p:cNvPr id="22" name="Picture 21" descr="18.png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353463" y="5447125"/>
            <a:ext cx="525679" cy="290029"/>
          </a:xfrm>
          <a:prstGeom prst="rect">
            <a:avLst/>
          </a:prstGeom>
        </p:spPr>
      </p:pic>
      <p:pic>
        <p:nvPicPr>
          <p:cNvPr id="23" name="Picture 22" descr="19.pn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2625366" y="3996975"/>
            <a:ext cx="525679" cy="2537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265" y="534742"/>
            <a:ext cx="2066463" cy="815709"/>
          </a:xfrm>
          <a:prstGeom prst="rect">
            <a:avLst/>
          </a:prstGeom>
        </p:spPr>
      </p:pic>
      <p:pic>
        <p:nvPicPr>
          <p:cNvPr id="6" name="Picture 5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914" y="2039273"/>
            <a:ext cx="960724" cy="1160119"/>
          </a:xfrm>
          <a:prstGeom prst="rect">
            <a:avLst/>
          </a:prstGeom>
        </p:spPr>
      </p:pic>
      <p:pic>
        <p:nvPicPr>
          <p:cNvPr id="7" name="Picture 6" descr="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5556" y="2184288"/>
            <a:ext cx="2320239" cy="344410"/>
          </a:xfrm>
          <a:prstGeom prst="rect">
            <a:avLst/>
          </a:prstGeom>
        </p:spPr>
      </p:pic>
      <p:pic>
        <p:nvPicPr>
          <p:cNvPr id="8" name="Picture 7" descr="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8064" y="2166161"/>
            <a:ext cx="4858001" cy="906343"/>
          </a:xfrm>
          <a:prstGeom prst="rect">
            <a:avLst/>
          </a:prstGeom>
        </p:spPr>
      </p:pic>
      <p:pic>
        <p:nvPicPr>
          <p:cNvPr id="9" name="Picture 8" descr="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7519" y="552869"/>
            <a:ext cx="942597" cy="815709"/>
          </a:xfrm>
          <a:prstGeom prst="rect">
            <a:avLst/>
          </a:prstGeom>
        </p:spPr>
      </p:pic>
      <p:pic>
        <p:nvPicPr>
          <p:cNvPr id="10" name="Picture 9" descr="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8818" y="3598184"/>
            <a:ext cx="1214500" cy="1232627"/>
          </a:xfrm>
          <a:prstGeom prst="rect">
            <a:avLst/>
          </a:prstGeom>
        </p:spPr>
      </p:pic>
      <p:pic>
        <p:nvPicPr>
          <p:cNvPr id="11" name="Picture 10" descr="7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32020" y="516615"/>
            <a:ext cx="2755284" cy="761328"/>
          </a:xfrm>
          <a:prstGeom prst="rect">
            <a:avLst/>
          </a:prstGeom>
        </p:spPr>
      </p:pic>
      <p:pic>
        <p:nvPicPr>
          <p:cNvPr id="12" name="Picture 11" descr="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11475" y="4141990"/>
            <a:ext cx="3280963" cy="362537"/>
          </a:xfrm>
          <a:prstGeom prst="rect">
            <a:avLst/>
          </a:prstGeom>
        </p:spPr>
      </p:pic>
      <p:pic>
        <p:nvPicPr>
          <p:cNvPr id="13" name="Picture 12" descr="9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54073" y="5338363"/>
            <a:ext cx="1232627" cy="1377642"/>
          </a:xfrm>
          <a:prstGeom prst="rect">
            <a:avLst/>
          </a:prstGeom>
        </p:spPr>
      </p:pic>
      <p:pic>
        <p:nvPicPr>
          <p:cNvPr id="14" name="Picture 13" descr="10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49842" y="5773408"/>
            <a:ext cx="4332322" cy="43504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80" y="570996"/>
            <a:ext cx="3607247" cy="797582"/>
          </a:xfrm>
          <a:prstGeom prst="rect">
            <a:avLst/>
          </a:prstGeom>
        </p:spPr>
      </p:pic>
      <p:pic>
        <p:nvPicPr>
          <p:cNvPr id="6" name="Picture 5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802" y="1894258"/>
            <a:ext cx="6036248" cy="5474315"/>
          </a:xfrm>
          <a:prstGeom prst="rect">
            <a:avLst/>
          </a:prstGeom>
        </p:spPr>
      </p:pic>
      <p:pic>
        <p:nvPicPr>
          <p:cNvPr id="7" name="Picture 6" descr="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735" y="2583079"/>
            <a:ext cx="2537762" cy="652567"/>
          </a:xfrm>
          <a:prstGeom prst="rect">
            <a:avLst/>
          </a:prstGeom>
        </p:spPr>
      </p:pic>
      <p:pic>
        <p:nvPicPr>
          <p:cNvPr id="8" name="Picture 7" descr="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9782" y="3652564"/>
            <a:ext cx="3498486" cy="453171"/>
          </a:xfrm>
          <a:prstGeom prst="rect">
            <a:avLst/>
          </a:prstGeom>
        </p:spPr>
      </p:pic>
      <p:pic>
        <p:nvPicPr>
          <p:cNvPr id="9" name="Picture 8" descr="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4797" y="5574013"/>
            <a:ext cx="3643501" cy="471298"/>
          </a:xfrm>
          <a:prstGeom prst="rect">
            <a:avLst/>
          </a:prstGeom>
        </p:spPr>
      </p:pic>
      <p:pic>
        <p:nvPicPr>
          <p:cNvPr id="10" name="Picture 9" descr="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7939" y="1676735"/>
            <a:ext cx="1160119" cy="543806"/>
          </a:xfrm>
          <a:prstGeom prst="rect">
            <a:avLst/>
          </a:prstGeom>
        </p:spPr>
      </p:pic>
      <p:pic>
        <p:nvPicPr>
          <p:cNvPr id="11" name="Picture 10" descr="7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9207" y="4268878"/>
            <a:ext cx="670694" cy="253776"/>
          </a:xfrm>
          <a:prstGeom prst="rect">
            <a:avLst/>
          </a:prstGeom>
        </p:spPr>
      </p:pic>
      <p:pic>
        <p:nvPicPr>
          <p:cNvPr id="12" name="Picture 11" descr="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77334" y="4722050"/>
            <a:ext cx="652567" cy="235649"/>
          </a:xfrm>
          <a:prstGeom prst="rect">
            <a:avLst/>
          </a:prstGeom>
        </p:spPr>
      </p:pic>
      <p:pic>
        <p:nvPicPr>
          <p:cNvPr id="13" name="Picture 12" descr="9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13588" y="2311176"/>
            <a:ext cx="743201" cy="235649"/>
          </a:xfrm>
          <a:prstGeom prst="rect">
            <a:avLst/>
          </a:prstGeom>
        </p:spPr>
      </p:pic>
      <p:pic>
        <p:nvPicPr>
          <p:cNvPr id="14" name="Picture 13" descr="10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49842" y="2691840"/>
            <a:ext cx="706948" cy="217522"/>
          </a:xfrm>
          <a:prstGeom prst="rect">
            <a:avLst/>
          </a:prstGeom>
        </p:spPr>
      </p:pic>
      <p:pic>
        <p:nvPicPr>
          <p:cNvPr id="15" name="Picture 14" descr="11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67969" y="6697879"/>
            <a:ext cx="652567" cy="253776"/>
          </a:xfrm>
          <a:prstGeom prst="rect">
            <a:avLst/>
          </a:prstGeom>
        </p:spPr>
      </p:pic>
      <p:pic>
        <p:nvPicPr>
          <p:cNvPr id="16" name="Picture 15" descr="12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86096" y="6244707"/>
            <a:ext cx="652567" cy="271903"/>
          </a:xfrm>
          <a:prstGeom prst="rect">
            <a:avLst/>
          </a:prstGeom>
        </p:spPr>
      </p:pic>
      <p:pic>
        <p:nvPicPr>
          <p:cNvPr id="17" name="Picture 16" descr="13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256790" y="4141990"/>
            <a:ext cx="2483381" cy="525679"/>
          </a:xfrm>
          <a:prstGeom prst="rect">
            <a:avLst/>
          </a:prstGeom>
        </p:spPr>
      </p:pic>
      <p:pic>
        <p:nvPicPr>
          <p:cNvPr id="18" name="Picture 17" descr="14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256790" y="4631415"/>
            <a:ext cx="3045314" cy="362537"/>
          </a:xfrm>
          <a:prstGeom prst="rect">
            <a:avLst/>
          </a:prstGeom>
        </p:spPr>
      </p:pic>
      <p:pic>
        <p:nvPicPr>
          <p:cNvPr id="19" name="Picture 18" descr="15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256790" y="6154073"/>
            <a:ext cx="4604225" cy="906343"/>
          </a:xfrm>
          <a:prstGeom prst="rect">
            <a:avLst/>
          </a:prstGeom>
        </p:spPr>
      </p:pic>
      <p:pic>
        <p:nvPicPr>
          <p:cNvPr id="20" name="Picture 19" descr="16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365551" y="2202414"/>
            <a:ext cx="4785494" cy="797582"/>
          </a:xfrm>
          <a:prstGeom prst="rect">
            <a:avLst/>
          </a:prstGeom>
        </p:spPr>
      </p:pic>
      <p:pic>
        <p:nvPicPr>
          <p:cNvPr id="21" name="Picture 20" descr="17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492439" y="1676735"/>
            <a:ext cx="561933" cy="344410"/>
          </a:xfrm>
          <a:prstGeom prst="rect">
            <a:avLst/>
          </a:prstGeom>
        </p:spPr>
      </p:pic>
      <p:pic>
        <p:nvPicPr>
          <p:cNvPr id="22" name="Picture 21" descr="18.png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072499" y="1767370"/>
            <a:ext cx="797582" cy="271903"/>
          </a:xfrm>
          <a:prstGeom prst="rect">
            <a:avLst/>
          </a:prstGeom>
        </p:spPr>
      </p:pic>
      <p:pic>
        <p:nvPicPr>
          <p:cNvPr id="23" name="Picture 22" descr="19.pn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797574" y="1549847"/>
            <a:ext cx="1848940" cy="398791"/>
          </a:xfrm>
          <a:prstGeom prst="rect">
            <a:avLst/>
          </a:prstGeom>
        </p:spPr>
      </p:pic>
      <p:pic>
        <p:nvPicPr>
          <p:cNvPr id="24" name="Picture 23" descr="20.png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722044" y="5574013"/>
            <a:ext cx="3498486" cy="43504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39" y="3435042"/>
            <a:ext cx="14229594" cy="2084590"/>
          </a:xfrm>
          <a:prstGeom prst="rect">
            <a:avLst/>
          </a:prstGeom>
        </p:spPr>
      </p:pic>
      <p:pic>
        <p:nvPicPr>
          <p:cNvPr id="6" name="Picture 5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407" y="570996"/>
            <a:ext cx="2338366" cy="670694"/>
          </a:xfrm>
          <a:prstGeom prst="rect">
            <a:avLst/>
          </a:prstGeom>
        </p:spPr>
      </p:pic>
      <p:pic>
        <p:nvPicPr>
          <p:cNvPr id="7" name="Picture 6" descr="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675" y="3072504"/>
            <a:ext cx="1377642" cy="199395"/>
          </a:xfrm>
          <a:prstGeom prst="rect">
            <a:avLst/>
          </a:prstGeom>
        </p:spPr>
      </p:pic>
      <p:pic>
        <p:nvPicPr>
          <p:cNvPr id="8" name="Picture 7" descr="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3019" y="4667669"/>
            <a:ext cx="362537" cy="145014"/>
          </a:xfrm>
          <a:prstGeom prst="rect">
            <a:avLst/>
          </a:prstGeom>
        </p:spPr>
      </p:pic>
      <p:pic>
        <p:nvPicPr>
          <p:cNvPr id="9" name="Picture 8" descr="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3169" y="534742"/>
            <a:ext cx="3009060" cy="706948"/>
          </a:xfrm>
          <a:prstGeom prst="rect">
            <a:avLst/>
          </a:prstGeom>
        </p:spPr>
      </p:pic>
      <p:pic>
        <p:nvPicPr>
          <p:cNvPr id="10" name="Picture 9" descr="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57095" y="3217519"/>
            <a:ext cx="2211478" cy="199395"/>
          </a:xfrm>
          <a:prstGeom prst="rect">
            <a:avLst/>
          </a:prstGeom>
        </p:spPr>
      </p:pic>
      <p:pic>
        <p:nvPicPr>
          <p:cNvPr id="11" name="Picture 10" descr="7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11475" y="3036251"/>
            <a:ext cx="2120844" cy="163141"/>
          </a:xfrm>
          <a:prstGeom prst="rect">
            <a:avLst/>
          </a:prstGeom>
        </p:spPr>
      </p:pic>
      <p:pic>
        <p:nvPicPr>
          <p:cNvPr id="12" name="Picture 11" descr="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11475" y="5138968"/>
            <a:ext cx="960724" cy="181268"/>
          </a:xfrm>
          <a:prstGeom prst="rect">
            <a:avLst/>
          </a:prstGeom>
        </p:spPr>
      </p:pic>
      <p:pic>
        <p:nvPicPr>
          <p:cNvPr id="13" name="Picture 12" descr="9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65251" y="5410871"/>
            <a:ext cx="271903" cy="72507"/>
          </a:xfrm>
          <a:prstGeom prst="rect">
            <a:avLst/>
          </a:prstGeom>
        </p:spPr>
      </p:pic>
      <p:pic>
        <p:nvPicPr>
          <p:cNvPr id="14" name="Picture 13" descr="10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55281" y="5410871"/>
            <a:ext cx="2392747" cy="72507"/>
          </a:xfrm>
          <a:prstGeom prst="rect">
            <a:avLst/>
          </a:prstGeom>
        </p:spPr>
      </p:pic>
      <p:pic>
        <p:nvPicPr>
          <p:cNvPr id="15" name="Picture 14" descr="11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09058" y="2619333"/>
            <a:ext cx="561933" cy="344410"/>
          </a:xfrm>
          <a:prstGeom prst="rect">
            <a:avLst/>
          </a:prstGeom>
        </p:spPr>
      </p:pic>
      <p:pic>
        <p:nvPicPr>
          <p:cNvPr id="16" name="Picture 15" descr="12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44103" y="5120841"/>
            <a:ext cx="924470" cy="163141"/>
          </a:xfrm>
          <a:prstGeom prst="rect">
            <a:avLst/>
          </a:prstGeom>
        </p:spPr>
      </p:pic>
      <p:pic>
        <p:nvPicPr>
          <p:cNvPr id="17" name="Picture 16" descr="13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43498" y="444108"/>
            <a:ext cx="4386703" cy="725074"/>
          </a:xfrm>
          <a:prstGeom prst="rect">
            <a:avLst/>
          </a:prstGeom>
        </p:spPr>
      </p:pic>
      <p:pic>
        <p:nvPicPr>
          <p:cNvPr id="18" name="Picture 17" descr="14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652559" y="3235646"/>
            <a:ext cx="1450149" cy="181268"/>
          </a:xfrm>
          <a:prstGeom prst="rect">
            <a:avLst/>
          </a:prstGeom>
        </p:spPr>
      </p:pic>
      <p:pic>
        <p:nvPicPr>
          <p:cNvPr id="19" name="Picture 18" descr="15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051350" y="2836855"/>
            <a:ext cx="561933" cy="326283"/>
          </a:xfrm>
          <a:prstGeom prst="rect">
            <a:avLst/>
          </a:prstGeom>
        </p:spPr>
      </p:pic>
      <p:pic>
        <p:nvPicPr>
          <p:cNvPr id="20" name="Picture 19" descr="16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68268" y="5102714"/>
            <a:ext cx="906343" cy="326283"/>
          </a:xfrm>
          <a:prstGeom prst="rect">
            <a:avLst/>
          </a:prstGeom>
        </p:spPr>
      </p:pic>
      <p:pic>
        <p:nvPicPr>
          <p:cNvPr id="21" name="Picture 20" descr="17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719022" y="3199392"/>
            <a:ext cx="1432022" cy="199395"/>
          </a:xfrm>
          <a:prstGeom prst="rect">
            <a:avLst/>
          </a:prstGeom>
        </p:spPr>
      </p:pic>
      <p:pic>
        <p:nvPicPr>
          <p:cNvPr id="22" name="Picture 21" descr="18.png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099687" y="2818728"/>
            <a:ext cx="561933" cy="326283"/>
          </a:xfrm>
          <a:prstGeom prst="rect">
            <a:avLst/>
          </a:prstGeom>
        </p:spPr>
      </p:pic>
      <p:pic>
        <p:nvPicPr>
          <p:cNvPr id="23" name="Picture 22" descr="19.pn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3296060" y="3199392"/>
            <a:ext cx="1015104" cy="199395"/>
          </a:xfrm>
          <a:prstGeom prst="rect">
            <a:avLst/>
          </a:prstGeom>
        </p:spPr>
      </p:pic>
      <p:pic>
        <p:nvPicPr>
          <p:cNvPr id="24" name="Picture 23" descr="20.png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3422948" y="4160117"/>
            <a:ext cx="779455" cy="471298"/>
          </a:xfrm>
          <a:prstGeom prst="rect">
            <a:avLst/>
          </a:prstGeom>
        </p:spPr>
      </p:pic>
      <p:pic>
        <p:nvPicPr>
          <p:cNvPr id="25" name="Picture 24" descr="21.png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3513583" y="2818728"/>
            <a:ext cx="561933" cy="344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533" y="462235"/>
            <a:ext cx="5129904" cy="670694"/>
          </a:xfrm>
          <a:prstGeom prst="rect">
            <a:avLst/>
          </a:prstGeom>
        </p:spPr>
      </p:pic>
      <p:pic>
        <p:nvPicPr>
          <p:cNvPr id="6" name="Picture 5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660" y="1368578"/>
            <a:ext cx="4060419" cy="2374620"/>
          </a:xfrm>
          <a:prstGeom prst="rect">
            <a:avLst/>
          </a:prstGeom>
        </p:spPr>
      </p:pic>
      <p:pic>
        <p:nvPicPr>
          <p:cNvPr id="7" name="Picture 6" descr="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056" y="4468274"/>
            <a:ext cx="1323261" cy="598186"/>
          </a:xfrm>
          <a:prstGeom prst="rect">
            <a:avLst/>
          </a:prstGeom>
        </p:spPr>
      </p:pic>
      <p:pic>
        <p:nvPicPr>
          <p:cNvPr id="8" name="Picture 7" descr="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437" y="5265856"/>
            <a:ext cx="1450149" cy="580059"/>
          </a:xfrm>
          <a:prstGeom prst="rect">
            <a:avLst/>
          </a:prstGeom>
        </p:spPr>
      </p:pic>
      <p:pic>
        <p:nvPicPr>
          <p:cNvPr id="9" name="Picture 8" descr="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5586" y="4432020"/>
            <a:ext cx="5329300" cy="634440"/>
          </a:xfrm>
          <a:prstGeom prst="rect">
            <a:avLst/>
          </a:prstGeom>
        </p:spPr>
      </p:pic>
      <p:pic>
        <p:nvPicPr>
          <p:cNvPr id="10" name="Picture 9" descr="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73109" y="5229602"/>
            <a:ext cx="706948" cy="326283"/>
          </a:xfrm>
          <a:prstGeom prst="rect">
            <a:avLst/>
          </a:prstGeom>
        </p:spPr>
      </p:pic>
      <p:pic>
        <p:nvPicPr>
          <p:cNvPr id="11" name="Picture 10" descr="7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09362" y="5827789"/>
            <a:ext cx="706948" cy="344410"/>
          </a:xfrm>
          <a:prstGeom prst="rect">
            <a:avLst/>
          </a:prstGeom>
        </p:spPr>
      </p:pic>
      <p:pic>
        <p:nvPicPr>
          <p:cNvPr id="12" name="Picture 11" descr="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15706" y="5120841"/>
            <a:ext cx="1830814" cy="634440"/>
          </a:xfrm>
          <a:prstGeom prst="rect">
            <a:avLst/>
          </a:prstGeom>
        </p:spPr>
      </p:pic>
      <p:pic>
        <p:nvPicPr>
          <p:cNvPr id="13" name="Picture 12" descr="9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51960" y="5773408"/>
            <a:ext cx="1069485" cy="435044"/>
          </a:xfrm>
          <a:prstGeom prst="rect">
            <a:avLst/>
          </a:prstGeom>
        </p:spPr>
      </p:pic>
      <p:pic>
        <p:nvPicPr>
          <p:cNvPr id="14" name="Picture 13" descr="10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21445" y="5773408"/>
            <a:ext cx="2102717" cy="380664"/>
          </a:xfrm>
          <a:prstGeom prst="rect">
            <a:avLst/>
          </a:prstGeom>
        </p:spPr>
      </p:pic>
      <p:pic>
        <p:nvPicPr>
          <p:cNvPr id="15" name="Picture 14" descr="11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29602" y="1368578"/>
            <a:ext cx="2737157" cy="2356493"/>
          </a:xfrm>
          <a:prstGeom prst="rect">
            <a:avLst/>
          </a:prstGeom>
        </p:spPr>
      </p:pic>
      <p:pic>
        <p:nvPicPr>
          <p:cNvPr id="16" name="Picture 15" descr="12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646520" y="5084587"/>
            <a:ext cx="2193351" cy="416918"/>
          </a:xfrm>
          <a:prstGeom prst="rect">
            <a:avLst/>
          </a:prstGeom>
        </p:spPr>
      </p:pic>
      <p:pic>
        <p:nvPicPr>
          <p:cNvPr id="17" name="Picture 16" descr="13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154073" y="389727"/>
            <a:ext cx="4876128" cy="688821"/>
          </a:xfrm>
          <a:prstGeom prst="rect">
            <a:avLst/>
          </a:prstGeom>
        </p:spPr>
      </p:pic>
      <p:pic>
        <p:nvPicPr>
          <p:cNvPr id="18" name="Picture 17" descr="14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024162" y="5700901"/>
            <a:ext cx="1323261" cy="5256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27" y="2854982"/>
            <a:ext cx="7685793" cy="4368576"/>
          </a:xfrm>
          <a:prstGeom prst="rect">
            <a:avLst/>
          </a:prstGeom>
        </p:spPr>
      </p:pic>
      <p:pic>
        <p:nvPicPr>
          <p:cNvPr id="6" name="Picture 5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81" y="3054377"/>
            <a:ext cx="924470" cy="398791"/>
          </a:xfrm>
          <a:prstGeom prst="rect">
            <a:avLst/>
          </a:prstGeom>
        </p:spPr>
      </p:pic>
      <p:pic>
        <p:nvPicPr>
          <p:cNvPr id="7" name="Picture 6" descr="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660" y="570996"/>
            <a:ext cx="5274919" cy="670694"/>
          </a:xfrm>
          <a:prstGeom prst="rect">
            <a:avLst/>
          </a:prstGeom>
        </p:spPr>
      </p:pic>
      <p:pic>
        <p:nvPicPr>
          <p:cNvPr id="8" name="Picture 7" descr="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787" y="1459213"/>
            <a:ext cx="2845918" cy="851962"/>
          </a:xfrm>
          <a:prstGeom prst="rect">
            <a:avLst/>
          </a:prstGeom>
        </p:spPr>
      </p:pic>
      <p:pic>
        <p:nvPicPr>
          <p:cNvPr id="9" name="Picture 8" descr="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4013" y="6824767"/>
            <a:ext cx="1051358" cy="344410"/>
          </a:xfrm>
          <a:prstGeom prst="rect">
            <a:avLst/>
          </a:prstGeom>
        </p:spPr>
      </p:pic>
      <p:pic>
        <p:nvPicPr>
          <p:cNvPr id="10" name="Picture 9" descr="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6580" y="589123"/>
            <a:ext cx="4930509" cy="652567"/>
          </a:xfrm>
          <a:prstGeom prst="rect">
            <a:avLst/>
          </a:prstGeom>
        </p:spPr>
      </p:pic>
      <p:pic>
        <p:nvPicPr>
          <p:cNvPr id="11" name="Picture 10" descr="7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2439" y="2637459"/>
            <a:ext cx="3861023" cy="3752262"/>
          </a:xfrm>
          <a:prstGeom prst="rect">
            <a:avLst/>
          </a:prstGeom>
        </p:spPr>
      </p:pic>
      <p:pic>
        <p:nvPicPr>
          <p:cNvPr id="12" name="Picture 11" descr="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36245" y="2256795"/>
            <a:ext cx="2030209" cy="326283"/>
          </a:xfrm>
          <a:prstGeom prst="rect">
            <a:avLst/>
          </a:prstGeom>
        </p:spPr>
      </p:pic>
      <p:pic>
        <p:nvPicPr>
          <p:cNvPr id="13" name="Picture 12" descr="9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903313" y="6480356"/>
            <a:ext cx="1685799" cy="2537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880" y="2547905"/>
            <a:ext cx="4659806" cy="2452529"/>
          </a:xfrm>
          <a:prstGeom prst="rect">
            <a:avLst/>
          </a:prstGeom>
        </p:spPr>
      </p:pic>
      <p:pic>
        <p:nvPicPr>
          <p:cNvPr id="6" name="Picture 5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31" y="531381"/>
            <a:ext cx="1934773" cy="626757"/>
          </a:xfrm>
          <a:prstGeom prst="rect">
            <a:avLst/>
          </a:prstGeom>
        </p:spPr>
      </p:pic>
      <p:pic>
        <p:nvPicPr>
          <p:cNvPr id="7" name="Picture 6" descr="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654" y="558631"/>
            <a:ext cx="2289027" cy="572256"/>
          </a:xfrm>
          <a:prstGeom prst="rect">
            <a:avLst/>
          </a:prstGeom>
        </p:spPr>
      </p:pic>
      <p:pic>
        <p:nvPicPr>
          <p:cNvPr id="8" name="Picture 7" descr="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9670" y="5027686"/>
            <a:ext cx="1171764" cy="517756"/>
          </a:xfrm>
          <a:prstGeom prst="rect">
            <a:avLst/>
          </a:prstGeom>
        </p:spPr>
      </p:pic>
      <p:pic>
        <p:nvPicPr>
          <p:cNvPr id="9" name="Picture 8" descr="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7945" y="3229164"/>
            <a:ext cx="4060299" cy="654007"/>
          </a:xfrm>
          <a:prstGeom prst="rect">
            <a:avLst/>
          </a:prstGeom>
        </p:spPr>
      </p:pic>
      <p:pic>
        <p:nvPicPr>
          <p:cNvPr id="10" name="Picture 9" descr="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7945" y="5545442"/>
            <a:ext cx="1989274" cy="517756"/>
          </a:xfrm>
          <a:prstGeom prst="rect">
            <a:avLst/>
          </a:prstGeom>
        </p:spPr>
      </p:pic>
      <p:pic>
        <p:nvPicPr>
          <p:cNvPr id="11" name="Picture 10" descr="7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5196" y="4019423"/>
            <a:ext cx="708508" cy="408754"/>
          </a:xfrm>
          <a:prstGeom prst="rect">
            <a:avLst/>
          </a:prstGeom>
        </p:spPr>
      </p:pic>
      <p:pic>
        <p:nvPicPr>
          <p:cNvPr id="12" name="Picture 11" descr="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72446" y="2466154"/>
            <a:ext cx="3733295" cy="599507"/>
          </a:xfrm>
          <a:prstGeom prst="rect">
            <a:avLst/>
          </a:prstGeom>
        </p:spPr>
      </p:pic>
      <p:pic>
        <p:nvPicPr>
          <p:cNvPr id="13" name="Picture 12" descr="9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72446" y="4836933"/>
            <a:ext cx="2725033" cy="463255"/>
          </a:xfrm>
          <a:prstGeom prst="rect">
            <a:avLst/>
          </a:prstGeom>
        </p:spPr>
      </p:pic>
      <p:pic>
        <p:nvPicPr>
          <p:cNvPr id="14" name="Picture 13" descr="10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08205" y="3964923"/>
            <a:ext cx="1090013" cy="4087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